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sd.videouroki.net/products/conspekty/obsch6/21-solidarnost-loyalnost-tolerantnost-vzaimoponimanie.files/image00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980728"/>
            <a:ext cx="3024336" cy="26642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1124744"/>
            <a:ext cx="5184576" cy="2749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/>
              <a:t>     </a:t>
            </a:r>
            <a:r>
              <a:rPr lang="ru-RU" sz="1400" dirty="0">
                <a:solidFill>
                  <a:srgbClr val="002060"/>
                </a:solidFill>
              </a:rPr>
              <a:t>Ежегодно </a:t>
            </a:r>
            <a:r>
              <a:rPr lang="ru-RU" sz="1600" b="1" dirty="0">
                <a:solidFill>
                  <a:srgbClr val="FF0000"/>
                </a:solidFill>
              </a:rPr>
              <a:t>16 ноября </a:t>
            </a:r>
            <a:r>
              <a:rPr lang="ru-RU" sz="1400" dirty="0">
                <a:solidFill>
                  <a:srgbClr val="002060"/>
                </a:solidFill>
              </a:rPr>
              <a:t>в мире отмечается </a:t>
            </a:r>
            <a:r>
              <a:rPr lang="ru-RU" sz="1600" b="1" dirty="0">
                <a:solidFill>
                  <a:srgbClr val="FF0000"/>
                </a:solidFill>
              </a:rPr>
              <a:t>Международный день толерантности (терпимости)</a:t>
            </a:r>
            <a:r>
              <a:rPr lang="ru-RU" sz="1400" dirty="0">
                <a:solidFill>
                  <a:srgbClr val="002060"/>
                </a:solidFill>
              </a:rPr>
              <a:t>. В этот день в 1995 году государства-члены ЮНЕСКО приняли Декларацию принципов терпимости и Программу действий. Согласно этой Декларации, терпимость – это политическая и правовая потребность, обязанность способствовать утверждению прав человека, плюрализма, демократии и правопорядка. Каждый может придерживаться своих убеждений и признает такое же право за другими, при этом взгляды одного человека не могут быть навязаны другим. В интересах международного согласия важно, чтобы отдельные люди, общины и нации признавали и уважали культурное многообразие человеческого сообщества.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437112"/>
            <a:ext cx="79208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/>
              <a:t>     </a:t>
            </a:r>
            <a:r>
              <a:rPr lang="ru-RU" sz="1400" dirty="0">
                <a:solidFill>
                  <a:srgbClr val="002060"/>
                </a:solidFill>
              </a:rPr>
              <a:t>Организация Объединенных Наций призывает к укреплению терпимости путем углубления взаимопонимания между культурами и народами. Эта настоятельная необходимость лежит в основе Устава Организации Объединенных Наций, а также Всеобщей декларации прав человека. Согласно Декларации ЮНЕСКО о расе и расовых предрассудках, в целях обеспечения равенства в достоинстве и правах отдельных лиц и групп людей должны приниматься особые меры. Необходимо уделять внимание наименее защищенным группам, находящимся в неблагоприятных социальных или экономических условиях. Важно предоставлять им правовую и социальную защиту, уважая самобытность их культуры и ценностей, содействовать, в особенности посредством образования, их социальному ,  профессиональному росту и интеграции.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789040"/>
            <a:ext cx="79208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/>
              <a:t>     </a:t>
            </a:r>
            <a:r>
              <a:rPr lang="ru-RU" sz="1400" dirty="0">
                <a:solidFill>
                  <a:srgbClr val="002060"/>
                </a:solidFill>
              </a:rPr>
              <a:t>В 1996 году Генеральная Ассамблея предложила государствам-членам ООН ежегодно отмечать День толерантности и приурочивать к нему соответствующие мероприятия, ориентированные как на учебные заведения, так и на широкую общественность. 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14840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Библиотека УТЖТ- филиала ПГУПС информирует: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39552" y="600469"/>
            <a:ext cx="51125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День толерантности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1369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2060"/>
                </a:solidFill>
              </a:rPr>
              <a:t>В области расизма и расовой дискриминации основными признаются 136-я статья Уголовного кодекса (Нарушение равенства прав и свобод человека и гражданина) и 282-я статья (Возбуждение ненависти либо вражды, а равно унижение человеческого достоинства).</a:t>
            </a:r>
          </a:p>
        </p:txBody>
      </p:sp>
      <p:pic>
        <p:nvPicPr>
          <p:cNvPr id="14338" name="Picture 2" descr="C:\Users\library\Downloads\IMG_20201110_1435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852936"/>
            <a:ext cx="5184576" cy="3456385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39552" y="1320895"/>
            <a:ext cx="813690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Толерантность и ее основы не были придуманы искусственно, </a:t>
            </a:r>
            <a:r>
              <a:rPr kumimoji="0" lang="ru-RU" sz="1400" b="0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а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возникли вместе с формированием общества, его ценностей и приоритетов. </a:t>
            </a:r>
            <a:r>
              <a:rPr lang="ru-RU" sz="1400" dirty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ритерии</a:t>
            </a:r>
            <a:r>
              <a:rPr kumimoji="0" lang="ru-RU" sz="1400" b="0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формирования толерантности являются неоспоримыми самоценностями в любом уголке мира и для любого человека, - это жизнь, здоровье, свобода, семья. Становясь внутренними ценностями каждого человека и ценностями общества, они являются тем объединяющим фундаментом, где исчезают все различия. И если мы хотим, чтобы соблюдалась наша личная свобода, то не</a:t>
            </a:r>
            <a:r>
              <a:rPr kumimoji="0" lang="ru-RU" sz="1400" b="0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должны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 нарушать чужую. 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12160" y="3284984"/>
            <a:ext cx="25922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ea typeface="Calibri" pitchFamily="34" charset="0"/>
                <a:cs typeface="Arial" pitchFamily="34" charset="0"/>
              </a:rPr>
              <a:t>      </a:t>
            </a:r>
            <a:r>
              <a:rPr lang="ru-RU" sz="1400" dirty="0">
                <a:solidFill>
                  <a:srgbClr val="002060"/>
                </a:solidFill>
                <a:ea typeface="Calibri" pitchFamily="34" charset="0"/>
                <a:cs typeface="Arial" pitchFamily="34" charset="0"/>
              </a:rPr>
              <a:t>К Международному дню толерантности в библиотеке подготовлена выставка «Через книгу – к миру и согласию», на которой представлены книги по психологии, социологии, истории религий, а также труды и изречения великих мыслителей мира.</a:t>
            </a:r>
            <a:endParaRPr lang="ru-RU" sz="140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436096" y="5856429"/>
            <a:ext cx="3240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Подготовила Соболева М.В.</a:t>
            </a:r>
            <a:endParaRPr kumimoji="0" lang="ru-RU" sz="1400" i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411</Words>
  <Application>Microsoft Macintosh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library</dc:creator>
  <cp:lastModifiedBy>Microsoft Office User</cp:lastModifiedBy>
  <cp:revision>52</cp:revision>
  <cp:lastPrinted>2020-11-17T13:28:31Z</cp:lastPrinted>
  <dcterms:created xsi:type="dcterms:W3CDTF">2020-11-10T11:25:48Z</dcterms:created>
  <dcterms:modified xsi:type="dcterms:W3CDTF">2020-11-17T13:28:36Z</dcterms:modified>
</cp:coreProperties>
</file>